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57" r:id="rId3"/>
    <p:sldId id="276" r:id="rId4"/>
    <p:sldId id="258" r:id="rId5"/>
    <p:sldId id="278" r:id="rId6"/>
    <p:sldId id="260" r:id="rId7"/>
    <p:sldId id="261" r:id="rId8"/>
    <p:sldId id="262" r:id="rId9"/>
    <p:sldId id="263" r:id="rId10"/>
    <p:sldId id="274" r:id="rId11"/>
    <p:sldId id="264" r:id="rId12"/>
    <p:sldId id="279" r:id="rId13"/>
    <p:sldId id="267" r:id="rId14"/>
    <p:sldId id="269" r:id="rId15"/>
    <p:sldId id="270" r:id="rId16"/>
    <p:sldId id="273" r:id="rId17"/>
    <p:sldId id="271" r:id="rId18"/>
    <p:sldId id="272" r:id="rId19"/>
    <p:sldId id="286" r:id="rId20"/>
    <p:sldId id="287" r:id="rId21"/>
    <p:sldId id="283" r:id="rId22"/>
    <p:sldId id="290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 varScale="1">
        <p:scale>
          <a:sx n="67" d="100"/>
          <a:sy n="6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B44F-39A6-497C-8192-D0061FC0272F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985D2-6D61-4843-9FE8-9EE603BD4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8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বড়শি দেখিয়ে শিক্ষার্থীদেরকে বড়শির  বিভিন্ন অংশ দেখাতে পারেন এবং বড়শি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বড়শি দেখিয়ে শিক্ষার্থীদেরকে বড়শিতে কীভাবে টোপ লাগিয়ে বড়শি ফেলা হয়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6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প্রদর্শিত ছবির মাধ্যমে মৌখিক ও  বহুনির্বাচনী প্রশ্ন করেতে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BD" dirty="0" smtClean="0"/>
              <a:t>শিক্ষক</a:t>
            </a:r>
            <a:r>
              <a:rPr lang="bn-BD" baseline="0" dirty="0" smtClean="0"/>
              <a:t> নিজের প্রয়োজন মত দল গঠন করতে পারেন। দলের নিচে ছবির উপর মাউস ক্লিক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বড়শি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ঝাঁকি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জাল</a:t>
            </a:r>
            <a:r>
              <a:rPr lang="en-US" baseline="0" dirty="0" smtClean="0"/>
              <a:t> </a:t>
            </a:r>
            <a:r>
              <a:rPr lang="bn-BD" baseline="0" dirty="0" smtClean="0"/>
              <a:t>দেখিয়ে শিক্ষার্থীদেরকে </a:t>
            </a:r>
            <a:r>
              <a:rPr lang="en-US" baseline="0" dirty="0" err="1" smtClean="0"/>
              <a:t>ঝাঁকি</a:t>
            </a:r>
            <a:r>
              <a:rPr lang="bn-BD" baseline="0" dirty="0" smtClean="0"/>
              <a:t> জালের বিভিন্ন অংশ দেখাতে পারেন এবং ঝাঁকি জাল দিয়ে কীভাবে মাছ ধরা যায় তা হাতে কলমে দেখাতে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ঝাঁকি জাল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ঠেলা  জাল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2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প্রথমে প্রশ্ন করবেন শিক্ষার্থী উত্তর না দিতে পারলে উত্তরটি মিলিয়ে নিতে বলবেন।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পলো দেখিয়ে শিক্ষার্থীদেরকে পলোর বিভিন্ন অংশ দেখাতে পারেন এবং পলো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6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স্লাইডটি দেখানোর সময় শিক্ষারত্থীদের উপরের তীর চিহ্নগুলো দেখিয়ে কীভাবে পলো হাত দিয়ে ধরতে হয় ও কীভাবে পানিতে চাপ দিতে হয় তা বাস্তব উপকরণ ব্যবহার করে বুঝিয়ে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3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9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7674-C5BC-4A09-BF04-47EE1F67E51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BCCD-F9A7-4778-B3BB-5FAF6FF01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4.jpe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২২/১০/২০১৫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bn-BD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খুরশিদ আলম তালুকদার , </a:t>
            </a:r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534400" cy="4401205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। পাঠটি উপস্থাপনের আগে পাঠ্যপুস্তকের সংশ্লিষ্ট পাঠের সাথে মিলিয়ে নিতে অনুরোধ করা হল ।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>
                <a:latin typeface="Arial" pitchFamily="34" charset="0"/>
                <a:cs typeface="NikoshBAN" pitchFamily="2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তাহলে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বেশি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049" y="4572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33400"/>
            <a:ext cx="10668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9975" r="4648"/>
          <a:stretch/>
        </p:blipFill>
        <p:spPr>
          <a:xfrm>
            <a:off x="5486400" y="1371600"/>
            <a:ext cx="3263991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1600200"/>
            <a:ext cx="4191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গ। মাছ ধরার সময় খাল, পুকুর বা নদীর তীর থেকে রশিটি হাতে রেখে জাল পানিতে ছুড়ে মারা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00600" y="2057400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4191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ঘ। পরে রশি ধরে টেনে জাল তোলা হয়। জালের নিচে অনেক ধরনের মাছ আটকা পড়ে।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4400" y="487680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r="71321" b="38122"/>
          <a:stretch/>
        </p:blipFill>
        <p:spPr>
          <a:xfrm>
            <a:off x="5507183" y="3962400"/>
            <a:ext cx="326399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1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1000" y="228600"/>
            <a:ext cx="110959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183736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ঠেলা জাল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6" y="1663987"/>
            <a:ext cx="4114829" cy="2526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0"/>
            <a:ext cx="29718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ক। ঠেলা জাল তিন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কোণা।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তাই এটাকে তিন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কোণা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বাঁশের ফ্রেমে আটকানো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954" y="4724400"/>
            <a:ext cx="3071446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খ। ঠেলা জালের হাতল ধরে পানিতে নেমে সামনের দিকে নিলে এই জালে পুঁটি , খলিসা, চিংড়ী ইত্যাদি মাছ ধরা পড়ে।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6" y="4302475"/>
            <a:ext cx="4114829" cy="237677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57600" y="2613022"/>
            <a:ext cx="838200" cy="273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954" y="7484037"/>
            <a:ext cx="307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খ। ঠেলা জালের হাতল ধরে পানিতে নেমে সামনের দিকে নিলে এই জালে পুঁটি , খলিসা, চিংড়ী ইত্যাদি মাছ ধরা পড়ে।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581400" y="5372659"/>
            <a:ext cx="914400" cy="273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13" grpId="0" animBg="1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7250"/>
            <a:ext cx="1371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65013"/>
            <a:ext cx="563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এদেশে প্রাচীন মাছ ধরার কৌশল কোনটি?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936" y="3396642"/>
            <a:ext cx="73632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ধরনের জালের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প্রান্তে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সরু রশি বাঁধা থাকে?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410" y="4953000"/>
            <a:ext cx="72203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ধরনের জাল পানিতে নেমে সামনে ঠেলে নিতে হয়?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1905001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6149" y="3524233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6149" y="509298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94936" y="2577903"/>
            <a:ext cx="3895725" cy="646332"/>
            <a:chOff x="1094936" y="2577903"/>
            <a:chExt cx="3895725" cy="646332"/>
          </a:xfrm>
        </p:grpSpPr>
        <p:sp>
          <p:nvSpPr>
            <p:cNvPr id="10" name="TextBox 9"/>
            <p:cNvSpPr txBox="1"/>
            <p:nvPr/>
          </p:nvSpPr>
          <p:spPr>
            <a:xfrm>
              <a:off x="2399861" y="2577904"/>
              <a:ext cx="25908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জাল।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4936" y="2577903"/>
              <a:ext cx="12954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উত্তরঃ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9074" y="4114800"/>
            <a:ext cx="6264226" cy="655859"/>
            <a:chOff x="1089074" y="4114800"/>
            <a:chExt cx="6264226" cy="655859"/>
          </a:xfrm>
        </p:grpSpPr>
        <p:sp>
          <p:nvSpPr>
            <p:cNvPr id="15" name="TextBox 14"/>
            <p:cNvSpPr txBox="1"/>
            <p:nvPr/>
          </p:nvSpPr>
          <p:spPr>
            <a:xfrm>
              <a:off x="2400299" y="4124329"/>
              <a:ext cx="4953001" cy="646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ঝাঁকি জালে।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9074" y="4114800"/>
              <a:ext cx="1310787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উত্তরঃ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9549" y="5791200"/>
            <a:ext cx="6273751" cy="646332"/>
            <a:chOff x="1094936" y="2577903"/>
            <a:chExt cx="3895725" cy="646332"/>
          </a:xfrm>
        </p:grpSpPr>
        <p:sp>
          <p:nvSpPr>
            <p:cNvPr id="18" name="TextBox 17"/>
            <p:cNvSpPr txBox="1"/>
            <p:nvPr/>
          </p:nvSpPr>
          <p:spPr>
            <a:xfrm>
              <a:off x="1915064" y="2577904"/>
              <a:ext cx="3075597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ঠেলা জাল।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4936" y="2577903"/>
              <a:ext cx="813941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উত্তরঃ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5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206" y="228600"/>
            <a:ext cx="110959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06921"/>
            <a:ext cx="1888659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খরা জালঃ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63987"/>
            <a:ext cx="4335780" cy="224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0218" y="1819444"/>
            <a:ext cx="3733800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এটি একটি ত্রিভূজাকৃতির জাল যা বাঁশের মাচা থেকে চালানো হয়। জালের গোড়ায় চাপ দিলে এর ভেতরের অংশ পানির প্রায় ১.২ মিটার উপরে উঠে  আসে।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3733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জালটি নদী বা বিলে মাছের চলাচলের পথে পানিতে ডুবিয়ে রাখা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hara j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056348"/>
            <a:ext cx="4267200" cy="249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40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2736" y="76200"/>
            <a:ext cx="125066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পলো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200400"/>
            <a:ext cx="21336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দিকের মুখ বড় ও গোলাকার।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143000"/>
            <a:ext cx="2286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পলোর উপরের দিকের মুখ ছোট ও গোলাকার।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05400" y="14478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0" y="403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9200" y="5029200"/>
            <a:ext cx="70866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পলো বাঁশের শলাকা ও বেত দিয়ে তৈরি। 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দিকের মুখ বড় ও গোলাকার এবং উপরের দিকের মুখ ছোট ও গোলাকার।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0" y="1143000"/>
            <a:ext cx="4267200" cy="3429000"/>
            <a:chOff x="2286000" y="1143000"/>
            <a:chExt cx="4267200" cy="3429000"/>
          </a:xfrm>
        </p:grpSpPr>
        <p:pic>
          <p:nvPicPr>
            <p:cNvPr id="3" name="Picture 2" descr="IDgj3.jpg"/>
            <p:cNvPicPr>
              <a:picLocks noChangeAspect="1"/>
            </p:cNvPicPr>
            <p:nvPr/>
          </p:nvPicPr>
          <p:blipFill>
            <a:blip r:embed="rId3"/>
            <a:srcRect l="6452" t="11291" r="7527" b="14516"/>
            <a:stretch>
              <a:fillRect/>
            </a:stretch>
          </p:blipFill>
          <p:spPr>
            <a:xfrm>
              <a:off x="2286000" y="1219200"/>
              <a:ext cx="4267200" cy="33528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3886200" y="1143000"/>
              <a:ext cx="1295400" cy="533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3124200"/>
              <a:ext cx="4114800" cy="1219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1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675" y="0"/>
            <a:ext cx="125066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পলো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76962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পলোর উপরের দিকে হাত দিয়ে ধরে অগভীর পানিতে চাপ দিতে হয়। মাছ পলোতে আটকা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পড়লে পলোর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ভিতরে ছুটাছূটি করতে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847" y="1330531"/>
            <a:ext cx="5791200" cy="3657600"/>
            <a:chOff x="1600200" y="1066800"/>
            <a:chExt cx="5791200" cy="3657600"/>
          </a:xfrm>
        </p:grpSpPr>
        <p:pic>
          <p:nvPicPr>
            <p:cNvPr id="9" name="Picture 8" descr="1421695168.jpg"/>
            <p:cNvPicPr>
              <a:picLocks noChangeAspect="1"/>
            </p:cNvPicPr>
            <p:nvPr/>
          </p:nvPicPr>
          <p:blipFill>
            <a:blip r:embed="rId3"/>
            <a:srcRect l="63241" t="18688" b="43193"/>
            <a:stretch>
              <a:fillRect/>
            </a:stretch>
          </p:blipFill>
          <p:spPr>
            <a:xfrm>
              <a:off x="1600200" y="1066800"/>
              <a:ext cx="5791200" cy="36576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rot="5400000">
              <a:off x="2857500" y="3009900"/>
              <a:ext cx="7620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067300" y="3238500"/>
              <a:ext cx="5334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6743700" y="3467100"/>
              <a:ext cx="533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52400"/>
            <a:ext cx="14478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পলো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79248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পলোর উপরের মুখ দিয়ে হাত ঢুকিয়ে পলোর ভিতর থেকে মাছ ধরা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1295400"/>
            <a:ext cx="5257800" cy="3504194"/>
            <a:chOff x="1981200" y="1295400"/>
            <a:chExt cx="5257800" cy="3504194"/>
          </a:xfrm>
        </p:grpSpPr>
        <p:pic>
          <p:nvPicPr>
            <p:cNvPr id="5" name="Picture 4" descr="1421695168.jpg"/>
            <p:cNvPicPr>
              <a:picLocks noChangeAspect="1"/>
            </p:cNvPicPr>
            <p:nvPr/>
          </p:nvPicPr>
          <p:blipFill>
            <a:blip r:embed="rId2"/>
            <a:srcRect t="25495" r="48981"/>
            <a:stretch>
              <a:fillRect/>
            </a:stretch>
          </p:blipFill>
          <p:spPr>
            <a:xfrm>
              <a:off x="1981200" y="1295400"/>
              <a:ext cx="5257800" cy="350419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819400" y="2895600"/>
              <a:ext cx="1905000" cy="1600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357" y="0"/>
            <a:ext cx="13773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বড়শি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rsh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143000"/>
            <a:ext cx="2686050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orshi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39624">
            <a:off x="5533928" y="3514720"/>
            <a:ext cx="2990951" cy="2990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371" y="4572000"/>
            <a:ext cx="41910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বড়শির জন্য ২০০ সেন্টিমিটার লম্বা ছিপের প্রয়োজন।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357" y="228600"/>
            <a:ext cx="13773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বড়শি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812" y="1371600"/>
            <a:ext cx="3581400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ছিপের আগায় সুতার একপ্রান্ত বেঁধে অপর  প্রান্ত বড়শির সাথে বাঁধা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812" y="4038600"/>
            <a:ext cx="3581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বড়শিতে বিভিন্ন ধরনের টোপ লাগিয়ে পানিতে ফেলা হয়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57" y="1151930"/>
            <a:ext cx="2968943" cy="1896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56" y="3429000"/>
            <a:ext cx="2968943" cy="1880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97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34830" y="179457"/>
            <a:ext cx="13981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73271"/>
            <a:ext cx="3810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ঠেলা জালের আকৃতি কীরুপ?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199" y="5129285"/>
            <a:ext cx="191430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গোলাকার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918743"/>
            <a:ext cx="207620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ত্রিকোণাকার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129285"/>
            <a:ext cx="190148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আয়তাকার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2191" y="6018428"/>
            <a:ext cx="157767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বর্গাকার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2135" y="5918743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39816" r="28566" b="5269"/>
          <a:stretch/>
        </p:blipFill>
        <p:spPr>
          <a:xfrm>
            <a:off x="228600" y="609600"/>
            <a:ext cx="3348074" cy="25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105">
            <a:off x="2878862" y="2500871"/>
            <a:ext cx="4685134" cy="342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 rot="20667128">
            <a:off x="1098391" y="315640"/>
            <a:ext cx="516754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410200" y="533400"/>
            <a:ext cx="3505200" cy="61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304800" y="4814777"/>
            <a:ext cx="6873318" cy="1270575"/>
            <a:chOff x="762000" y="2133600"/>
            <a:chExt cx="6873318" cy="1270575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2133600"/>
              <a:ext cx="5224507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বড়শির জন্য কত মিটার ছিপের প্রয়োজন হয়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819400"/>
              <a:ext cx="1334020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(ক) ১.2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6678" y="2819400"/>
              <a:ext cx="1375698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(খ) 1.50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2577" y="2819400"/>
              <a:ext cx="1476686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(গ) 1.75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2819400"/>
              <a:ext cx="1386918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(ঘ) 2.00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7023" y="4839602"/>
            <a:ext cx="7300487" cy="1321950"/>
            <a:chOff x="533400" y="4292025"/>
            <a:chExt cx="7300487" cy="132195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292025"/>
              <a:ext cx="4174541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পলোতে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নিচের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কোন মাছ ধরা পড়ে?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5029200"/>
              <a:ext cx="124264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শোল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3210" y="5029200"/>
              <a:ext cx="1494320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 কাতলা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80355" y="5029200"/>
              <a:ext cx="1122423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 পুঁটি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2617" y="5029200"/>
              <a:ext cx="1361270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 টেংরা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5860801" y="5550898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7805" y="5631039"/>
            <a:ext cx="628650" cy="323850"/>
          </a:xfrm>
          <a:custGeom>
            <a:avLst/>
            <a:gdLst>
              <a:gd name="connsiteX0" fmla="*/ 0 w 800100"/>
              <a:gd name="connsiteY0" fmla="*/ 95250 h 400050"/>
              <a:gd name="connsiteX1" fmla="*/ 228600 w 800100"/>
              <a:gd name="connsiteY1" fmla="*/ 400050 h 400050"/>
              <a:gd name="connsiteX2" fmla="*/ 800100 w 8001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400050">
                <a:moveTo>
                  <a:pt x="0" y="95250"/>
                </a:moveTo>
                <a:lnTo>
                  <a:pt x="228600" y="400050"/>
                </a:lnTo>
                <a:lnTo>
                  <a:pt x="8001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497" y="704258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5029" y="898438"/>
            <a:ext cx="403860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30" y="4114800"/>
            <a:ext cx="7620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ধরনের জালে ছোট মাছ ধরা পড়ে তার একটি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ZS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43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/>
              <a:t>২১ -১০-২০১৫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231" y="208746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61158"/>
              </p:ext>
            </p:extLst>
          </p:nvPr>
        </p:nvGraphicFramePr>
        <p:xfrm>
          <a:off x="150936" y="1066800"/>
          <a:ext cx="8763000" cy="4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54393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ধরার যন্ত্রের নাম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ধরার কৌশল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কি ধরনের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মাছ ধরা পড়ে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32897" r="24313"/>
          <a:stretch/>
        </p:blipFill>
        <p:spPr bwMode="auto">
          <a:xfrm>
            <a:off x="3587235" y="1765969"/>
            <a:ext cx="1509402" cy="1060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736" y="1792002"/>
            <a:ext cx="1600200" cy="10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355" y="1792003"/>
            <a:ext cx="1613279" cy="1008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pSp>
        <p:nvGrpSpPr>
          <p:cNvPr id="6" name="Group 5"/>
          <p:cNvGrpSpPr/>
          <p:nvPr/>
        </p:nvGrpSpPr>
        <p:grpSpPr>
          <a:xfrm>
            <a:off x="1672762" y="3048000"/>
            <a:ext cx="1696872" cy="2475131"/>
            <a:chOff x="1672762" y="3048000"/>
            <a:chExt cx="1696872" cy="2475131"/>
          </a:xfrm>
        </p:grpSpPr>
        <p:sp>
          <p:nvSpPr>
            <p:cNvPr id="22" name="TextBox 21"/>
            <p:cNvSpPr txBox="1"/>
            <p:nvPr/>
          </p:nvSpPr>
          <p:spPr>
            <a:xfrm>
              <a:off x="1756355" y="3048000"/>
              <a:ext cx="160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ঝাঁকি  জাল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2762" y="3809999"/>
              <a:ext cx="1696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পানিতে ছুড়ে মেরে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6355" y="4876800"/>
              <a:ext cx="1608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সব ধরনের মাছ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56136" y="3103230"/>
            <a:ext cx="1524000" cy="2696900"/>
            <a:chOff x="3656136" y="3103230"/>
            <a:chExt cx="1524000" cy="2696900"/>
          </a:xfrm>
        </p:grpSpPr>
        <p:sp>
          <p:nvSpPr>
            <p:cNvPr id="26" name="TextBox 25"/>
            <p:cNvSpPr txBox="1"/>
            <p:nvPr/>
          </p:nvSpPr>
          <p:spPr>
            <a:xfrm>
              <a:off x="3918855" y="310323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ঠেলা  জাল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6136" y="3809999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পানিতে নেমে  সামনের  দিকে ঠেলে নিয়ে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6136" y="487680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পুঁটি, খলিসা, টেংরা, চিংড়ি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8736" y="3048000"/>
            <a:ext cx="1752599" cy="2752130"/>
            <a:chOff x="5408736" y="3048000"/>
            <a:chExt cx="1752599" cy="2752130"/>
          </a:xfrm>
        </p:grpSpPr>
        <p:sp>
          <p:nvSpPr>
            <p:cNvPr id="30" name="TextBox 29"/>
            <p:cNvSpPr txBox="1"/>
            <p:nvPr/>
          </p:nvSpPr>
          <p:spPr>
            <a:xfrm>
              <a:off x="5561136" y="3048000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খাড়া  জাল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08736" y="3871017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স্রোতের দিকে জাল ফেলে রেখে ।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61136" y="487680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সব ধরনের  ছোট মাছ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20832" y="3103230"/>
            <a:ext cx="1600200" cy="2773100"/>
            <a:chOff x="7220832" y="3103230"/>
            <a:chExt cx="1600200" cy="2773100"/>
          </a:xfrm>
        </p:grpSpPr>
        <p:sp>
          <p:nvSpPr>
            <p:cNvPr id="34" name="TextBox 33"/>
            <p:cNvSpPr txBox="1"/>
            <p:nvPr/>
          </p:nvSpPr>
          <p:spPr>
            <a:xfrm>
              <a:off x="7620098" y="3103230"/>
              <a:ext cx="8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পলো 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20832" y="3843401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হাত দিয়ে অগভীর  পানিতে চাপ দিয়ে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20832" y="4953000"/>
              <a:ext cx="16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শোল, গজার  সহ বড় মাছ </a:t>
              </a:r>
              <a:endPara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29213" y="6400800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0" r="64531" b="16230"/>
          <a:stretch/>
        </p:blipFill>
        <p:spPr>
          <a:xfrm>
            <a:off x="7305598" y="1677648"/>
            <a:ext cx="1550070" cy="12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757" y="1086377"/>
            <a:ext cx="1600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ঝাঁকি জাল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757" y="2007155"/>
            <a:ext cx="1600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ঠেলা জাল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1752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খাড়া জাল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512" y="4191000"/>
            <a:ext cx="1295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পলো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512" y="5105400"/>
            <a:ext cx="193357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বড়শি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rose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7" y="1066800"/>
            <a:ext cx="7450667" cy="5257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04534" y="381000"/>
            <a:ext cx="514773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3867" y="36576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M\Desktop\krrish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1474"/>
            <a:ext cx="4144897" cy="57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37679" y="3478095"/>
            <a:ext cx="4572000" cy="36877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1" y="2921363"/>
            <a:ext cx="2997078" cy="2677656"/>
          </a:xfrm>
          <a:prstGeom prst="rect">
            <a:avLst/>
          </a:prstGeom>
          <a:noFill/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10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20140627_073454.jpg"/>
          <p:cNvPicPr>
            <a:picLocks noChangeAspect="1"/>
          </p:cNvPicPr>
          <p:nvPr/>
        </p:nvPicPr>
        <p:blipFill>
          <a:blip r:embed="rId4" cstate="print"/>
          <a:srcRect l="29167" t="23611" r="22500" b="13888"/>
          <a:stretch>
            <a:fillRect/>
          </a:stretch>
        </p:blipFill>
        <p:spPr>
          <a:xfrm>
            <a:off x="858116" y="1183844"/>
            <a:ext cx="2743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as-IN" dirty="0" smtClean="0">
                <a:cs typeface="NikoshBAN" pitchFamily="2" charset="0"/>
              </a:rPr>
              <a:t>খুরশিদ আলম তালুকদার, ময়মনসিংহ জিলা স্কুল</a:t>
            </a: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57236"/>
            <a:ext cx="2971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5486400"/>
            <a:ext cx="410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ছবিগুলোতে কি দেখতে পাচ্ছ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80" y="5308937"/>
            <a:ext cx="4549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মাছ ধরার যন্ত্রপাতি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8014"/>
            <a:ext cx="2971800" cy="197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4" y="3048000"/>
            <a:ext cx="2752438" cy="206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44" y="318014"/>
            <a:ext cx="2579882" cy="197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8" r="-936"/>
          <a:stretch/>
        </p:blipFill>
        <p:spPr>
          <a:xfrm>
            <a:off x="6418644" y="3048000"/>
            <a:ext cx="2579882" cy="206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316666" y="5308937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728964" cy="19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-26371" y="2743200"/>
            <a:ext cx="919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চলো আজ আমরা স্থানীয় মাছ ধরার যন্ত্রপাতি সম্পর্কে জানি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821E-7 L -1.94444E-6 0.12717 " pathEditMode="relative" rAng="0" ptsTypes="AA">
                                      <p:cBhvr>
                                        <p:cTn id="7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6821E-7 L 8.33333E-7 0.12717 " pathEditMode="relative" rAng="0" ptsTypes="AA">
                                      <p:cBhvr>
                                        <p:cTn id="7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50867E-6 L -1.11022E-16 0.12625 " pathEditMode="relative" rAng="0" ptsTypes="AA">
                                      <p:cBhvr>
                                        <p:cTn id="7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2" grpId="0"/>
      <p:bldP spid="12" grpId="1"/>
      <p:bldP spid="12" grpId="2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9028" y="162747"/>
            <a:ext cx="457199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6698" y="1343891"/>
            <a:ext cx="7305109" cy="1094512"/>
            <a:chOff x="1136076" y="2299851"/>
            <a:chExt cx="7470823" cy="1161634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678816"/>
                <a:ext cx="6993510" cy="555307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স্থানীয় মাছ ধরার যন্ত্রপাতি 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সম্পর্কে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বলতে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পারবে।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62628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5666" y="3192758"/>
            <a:ext cx="7305109" cy="1094512"/>
            <a:chOff x="1136076" y="2299851"/>
            <a:chExt cx="7470823" cy="1161634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04065" y="1530313"/>
                <a:ext cx="6993510" cy="101261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স্থানীয় মাছ ধরার যন্ত্রপাতি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ব্যবহার করার কৌশল সম্পর্কে ব্যাখ্যা করতে পারবে।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377383" cy="62063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0303" y="4829946"/>
            <a:ext cx="7305109" cy="1094512"/>
            <a:chOff x="1136076" y="2299851"/>
            <a:chExt cx="7470823" cy="116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66923" y="1515381"/>
                <a:ext cx="7148828" cy="10126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কোন ধরনের </a:t>
                </a:r>
                <a:r>
                  <a:rPr lang="bn-BD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মাছ ধরার</a:t>
                </a: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জন্য কোন ধরনের </a:t>
                </a:r>
                <a:r>
                  <a:rPr lang="bn-BD" sz="2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যন্ত্রপাতি</a:t>
                </a: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প্রয়োজন তা বলতে পারবে।</a:t>
                </a: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51745" y="2482329"/>
              <a:ext cx="415087" cy="620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66397" y="62736"/>
            <a:ext cx="224443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805" y="533400"/>
            <a:ext cx="87943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স্থানীয়ভাবে বিভিন্ন ধরনের মাছ ধরার বিভিন্ন যন্ত্রপাতি রয়েছে।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9499"/>
            <a:ext cx="2819400" cy="217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79497"/>
            <a:ext cx="2895600" cy="217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36108"/>
          <a:stretch/>
        </p:blipFill>
        <p:spPr>
          <a:xfrm>
            <a:off x="6172200" y="1579499"/>
            <a:ext cx="2819400" cy="217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1" r="1317" b="249"/>
          <a:stretch/>
        </p:blipFill>
        <p:spPr>
          <a:xfrm>
            <a:off x="152400" y="4191000"/>
            <a:ext cx="2819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895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98" y="4191000"/>
            <a:ext cx="280840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42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0940" y="533400"/>
            <a:ext cx="310213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তন্মধ্যে প্রধান হলোঃ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0"/>
            <a:ext cx="27432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6" y="2095500"/>
            <a:ext cx="307506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29" y="2125304"/>
            <a:ext cx="2786496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03177" y="4495800"/>
            <a:ext cx="80182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1197" y="4495800"/>
            <a:ext cx="898003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4572000"/>
            <a:ext cx="97975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বড়শি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207" y="0"/>
            <a:ext cx="110959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06" y="1371600"/>
            <a:ext cx="386997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জাল প্রধানত তিন ধরনেরঃ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9770"/>
            <a:ext cx="2743200" cy="224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6" y="2439770"/>
            <a:ext cx="3075060" cy="224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05" y="2439769"/>
            <a:ext cx="2786496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82389" y="4840069"/>
            <a:ext cx="16433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ঝাঁকি জাল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6171" y="4840069"/>
            <a:ext cx="156805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ঠেলা জাল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0364" y="4916269"/>
            <a:ext cx="14446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খরা জাল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207" y="0"/>
            <a:ext cx="110959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1952779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ঝাঁকি জাল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3260" r="25177"/>
          <a:stretch/>
        </p:blipFill>
        <p:spPr>
          <a:xfrm>
            <a:off x="6019800" y="1956375"/>
            <a:ext cx="1893455" cy="4249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057400"/>
            <a:ext cx="3886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ঝাঁকি জালের উপরের প্রান্তে সরু রশি বাঁধা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2242066"/>
            <a:ext cx="20135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6975" y="4800600"/>
            <a:ext cx="38862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জালের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দিকে লোহার ছোট ছোট কাঠি যুক্ত করা হয়, যাতে জাল পানিতে ফেললে তাড়াতাড়ি পানিতে ডুবে।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29200" y="5486400"/>
            <a:ext cx="16325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989</Words>
  <Application>Microsoft Office PowerPoint</Application>
  <PresentationFormat>On-screen Show (4:3)</PresentationFormat>
  <Paragraphs>167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জাল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KatMZS</dc:creator>
  <cp:lastModifiedBy>Alam</cp:lastModifiedBy>
  <cp:revision>63</cp:revision>
  <dcterms:created xsi:type="dcterms:W3CDTF">2015-08-19T03:19:11Z</dcterms:created>
  <dcterms:modified xsi:type="dcterms:W3CDTF">2016-08-06T06:38:00Z</dcterms:modified>
</cp:coreProperties>
</file>